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webextensions/webextension2.xml" ContentType="application/vnd.ms-office.webextension+xml"/>
  <Override PartName="/ppt/webextensions/webextension3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2" r:id="rId4"/>
    <p:sldId id="261" r:id="rId5"/>
    <p:sldId id="280" r:id="rId6"/>
    <p:sldId id="257" r:id="rId7"/>
    <p:sldId id="260" r:id="rId8"/>
    <p:sldId id="259" r:id="rId9"/>
    <p:sldId id="276" r:id="rId10"/>
    <p:sldId id="278" r:id="rId11"/>
    <p:sldId id="279" r:id="rId12"/>
    <p:sldId id="267" r:id="rId13"/>
    <p:sldId id="28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603" autoAdjust="0"/>
    <p:restoredTop sz="86392" autoAdjust="0"/>
  </p:normalViewPr>
  <p:slideViewPr>
    <p:cSldViewPr snapToGrid="0">
      <p:cViewPr varScale="1">
        <p:scale>
          <a:sx n="45" d="100"/>
          <a:sy n="45" d="100"/>
        </p:scale>
        <p:origin x="92" y="372"/>
      </p:cViewPr>
      <p:guideLst/>
    </p:cSldViewPr>
  </p:slideViewPr>
  <p:outlineViewPr>
    <p:cViewPr>
      <p:scale>
        <a:sx n="33" d="100"/>
        <a:sy n="33" d="100"/>
      </p:scale>
      <p:origin x="0" y="-461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3B266A80-6145-4149-AB78-B56E63E275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4415D09-A3E3-4DA6-82C9-6B01DF7CBA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977" y="2890437"/>
            <a:ext cx="11755463" cy="1501655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21457C-E5B4-4DAC-AEE6-D798D44446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6975" y="4382661"/>
            <a:ext cx="11755465" cy="78602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4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F4B9F7-2EF7-41EE-B0D2-70D55CCC0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64D08F5-7A06-4AF3-A877-10C1473053BA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07A5B1-C960-43FE-864C-CBBE45173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CED8D-0E11-4AD6-9C9C-8F4409420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ECEB1C2-DC45-4EA3-9301-E5D77AE34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004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26240-9821-4914-ACF5-4BE375B89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62B1B6-95EE-4DE8-8EFF-37772D3E84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942B0D-CF65-4233-BD30-8E224F09F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D08F5-7A06-4AF3-A877-10C1473053BA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EF79E9-AA7F-4E0F-ABF4-04C65D598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C44D2C-DC8F-40F2-B0E6-7E7AFA75E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EB1C2-DC45-4EA3-9301-E5D77AE34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40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6BA320-48CE-4823-8DB8-185CFFD2BF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D7D35F-8EA8-4BCA-B342-D0D387251E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62A358-4169-4D88-B7C4-A38729F98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D08F5-7A06-4AF3-A877-10C1473053BA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D47413-60FF-4E46-906F-9110120B0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30EAD-7D56-4FF5-809F-71776F21A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EB1C2-DC45-4EA3-9301-E5D77AE34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230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DC45F-0050-4347-AA84-86C8F93C2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F2C4A5-917B-4056-B35F-236B7F0A4E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43DC25-6548-47AE-898D-E46B1F9DC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D08F5-7A06-4AF3-A877-10C1473053BA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B3BBC6-0794-4E2C-B047-5026EAC3C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60547D-E061-4741-8C9B-8940F5CCD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EB1C2-DC45-4EA3-9301-E5D77AE34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998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4EF21-71AD-4E19-8CF5-4F7A58AC0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7924" y="958070"/>
            <a:ext cx="83795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C76F6F-FE9D-414D-BA50-87DAA1DB25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67924" y="3837795"/>
            <a:ext cx="83795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E0D68F-5CCB-465A-B07F-6DEF96DA3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D08F5-7A06-4AF3-A877-10C1473053BA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32C39-535D-4AFE-BC5F-3F68B4740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DD159C-5354-4570-A29A-3D21FCEB0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EB1C2-DC45-4EA3-9301-E5D77AE34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831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7A5B3-3F9B-4EF4-BF39-3C644DF93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26BE2A-94C4-4E53-9803-4A4A0ADEB6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26D706-2AAE-456C-B768-0CA648DFB9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A88CBC-F3EF-4302-895B-48DFF6AFE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D08F5-7A06-4AF3-A877-10C1473053BA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45FC42-136C-4DE4-A8E3-9C907DA4A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75FC89-ED80-4C85-9739-B7D4941C9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EB1C2-DC45-4EA3-9301-E5D77AE34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097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F391B-CB12-4822-BB3E-FA24A33D0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E0FC7B-78F2-4743-8472-62EBF18470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03AFBF-B39D-479A-BFC9-EAAE6428E2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1DDA6A-488F-4559-93B3-51559C4E89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17A99D-63A5-451F-BE3D-0B8DFFD42A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438FCB-39B4-44FD-8A77-D7E5F8B37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D08F5-7A06-4AF3-A877-10C1473053BA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007706-EB3D-4A50-95AB-A6C28C7E7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F36CFE-DC91-4B9F-A6C8-480B56A3C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EB1C2-DC45-4EA3-9301-E5D77AE34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119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EB061-5808-4C4F-997C-37545410B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C0ECDC-237A-4950-B05D-D00328F21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D08F5-7A06-4AF3-A877-10C1473053BA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BCD088-272C-499C-82EB-8B1253540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DC9B9F-6DE9-4382-B830-ABA4619C4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EB1C2-DC45-4EA3-9301-E5D77AE34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932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BA3E60-1071-4B54-8368-E19D2C38B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D08F5-7A06-4AF3-A877-10C1473053BA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488E5E-89BA-4AB5-AAB1-50CF3BBF7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F1151A-DD4C-4B2C-9789-B015E3785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EB1C2-DC45-4EA3-9301-E5D77AE34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636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BA5A3-57D7-4589-8D70-BF4BBE03E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5867F7-B0AC-4B08-A575-8154BE2951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44D9F8-E9D6-4DDD-AAA8-34291E2400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209BAC-6B15-475B-AE4A-207F26E59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D08F5-7A06-4AF3-A877-10C1473053BA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5C2A72-ACE2-442D-8386-AED923343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94766C-F73F-46FE-9B93-444BFAE9B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EB1C2-DC45-4EA3-9301-E5D77AE34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448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6686E-92CE-4423-953A-B961DD7CE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50B3EB-0475-4DFE-B6B3-57C0E8F5C7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E00A91-4BC6-4A6F-B058-3677E13E8A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557CDD-7E17-4518-A1CC-25FADA4BC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D08F5-7A06-4AF3-A877-10C1473053BA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ED516B-3AE1-4FD2-BF25-FEE9F53BA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6F57DB-F4FE-47D5-8777-00159F4B6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EB1C2-DC45-4EA3-9301-E5D77AE34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92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5F5F8733-3363-4C6A-A7F9-1B7C78F4C19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BD0969-C89C-4868-8D83-49C8DBF19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43" y="426202"/>
            <a:ext cx="12018933" cy="10103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431700-86F5-41A1-AAF2-B9AB492DC9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744" y="1565329"/>
            <a:ext cx="12018934" cy="47812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0D2FE-6D75-4101-93D6-F28975B61E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3322" y="6478292"/>
            <a:ext cx="1469756" cy="305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364D08F5-7A06-4AF3-A877-10C1473053BA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E45D01-7B6C-4D44-8077-2BB338F50D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93749" y="6478292"/>
            <a:ext cx="7604502" cy="305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CDC373-F069-43D0-894F-8377A16615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75756" y="6478292"/>
            <a:ext cx="712922" cy="305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ECEB1C2-DC45-4EA3-9301-E5D77AE34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756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4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VPLIuBy9CY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ainyquote.com/authors/mae-west-quotes" TargetMode="External"/><Relationship Id="rId2" Type="http://schemas.openxmlformats.org/officeDocument/2006/relationships/hyperlink" Target="https://www.brainyquote.com/authors/steven-wright-quote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cxF_V90s9g8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C2E1F-3A3D-437A-ACA4-1C841115A1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6977" y="2890437"/>
            <a:ext cx="11755463" cy="2401653"/>
          </a:xfrm>
        </p:spPr>
        <p:txBody>
          <a:bodyPr>
            <a:normAutofit/>
          </a:bodyPr>
          <a:lstStyle/>
          <a:p>
            <a:r>
              <a:rPr lang="en-US" b="1" u="sng" dirty="0"/>
              <a:t>Music Theory</a:t>
            </a:r>
            <a:r>
              <a:rPr lang="en-US" dirty="0"/>
              <a:t>, Act III.</a:t>
            </a:r>
            <a:br>
              <a:rPr lang="en-US" dirty="0"/>
            </a:br>
            <a:r>
              <a:rPr lang="en-US" i="1" dirty="0"/>
              <a:t>Rhythm Etiquette</a:t>
            </a:r>
            <a:br>
              <a:rPr lang="en-US" i="1" dirty="0"/>
            </a:br>
            <a:r>
              <a:rPr lang="en-US" sz="4800" dirty="0"/>
              <a:t>Tuesday, May 5, 2020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7525CF-99A9-49B7-BFB8-97057D46A8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479941"/>
            <a:ext cx="11755465" cy="786028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How to Conduct Yourself in Private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FB8DEC7-74B3-4944-A81C-5EE107DB3CFD}"/>
              </a:ext>
            </a:extLst>
          </p:cNvPr>
          <p:cNvSpPr/>
          <p:nvPr/>
        </p:nvSpPr>
        <p:spPr>
          <a:xfrm>
            <a:off x="2779924" y="2880163"/>
            <a:ext cx="61429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https://www.youtube.com/watch?v=lVPLIuBy9CY</a:t>
            </a:r>
            <a:r>
              <a:rPr lang="en-US" dirty="0"/>
              <a:t> – 10 minutes</a:t>
            </a:r>
          </a:p>
        </p:txBody>
      </p:sp>
    </p:spTree>
    <p:extLst>
      <p:ext uri="{BB962C8B-B14F-4D97-AF65-F5344CB8AC3E}">
        <p14:creationId xmlns:p14="http://schemas.microsoft.com/office/powerpoint/2010/main" val="3997233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DDD41-E760-4E4F-95CA-4B2D3520B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Time Etiquette </a:t>
            </a:r>
            <a:r>
              <a:rPr lang="en-US" baseline="0" dirty="0"/>
              <a:t> - How to conduct yourself (in private)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0D2F41-70EB-423E-B463-4AF1D762A2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</a:t>
            </a:r>
          </a:p>
          <a:p>
            <a:r>
              <a:rPr lang="en-US" dirty="0"/>
              <a:t>3</a:t>
            </a:r>
          </a:p>
          <a:p>
            <a:r>
              <a:rPr lang="en-US" dirty="0"/>
              <a:t>4</a:t>
            </a:r>
          </a:p>
          <a:p>
            <a:r>
              <a:rPr lang="en-US" dirty="0"/>
              <a:t>Use a Metronome!!!</a:t>
            </a:r>
          </a:p>
        </p:txBody>
      </p:sp>
    </p:spTree>
    <p:extLst>
      <p:ext uri="{BB962C8B-B14F-4D97-AF65-F5344CB8AC3E}">
        <p14:creationId xmlns:p14="http://schemas.microsoft.com/office/powerpoint/2010/main" val="1807703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A0D92-BF07-4B3A-AC91-470F8A69D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turn 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EEDFA5-8172-4C2F-B543-DFBC12A12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Ida</a:t>
            </a:r>
          </a:p>
          <a:p>
            <a:r>
              <a:rPr lang="en-US" dirty="0"/>
              <a:t>Others</a:t>
            </a:r>
          </a:p>
        </p:txBody>
      </p:sp>
    </p:spTree>
    <p:extLst>
      <p:ext uri="{BB962C8B-B14F-4D97-AF65-F5344CB8AC3E}">
        <p14:creationId xmlns:p14="http://schemas.microsoft.com/office/powerpoint/2010/main" val="10187099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F66C0-D371-4E6B-96BE-AB563D155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1200" dirty="0">
                <a:solidFill>
                  <a:schemeClr val="accent4">
                    <a:lumMod val="50000"/>
                  </a:schemeClr>
                </a:solidFill>
                <a:effectLst/>
                <a:latin typeface="+mj-lt"/>
                <a:ea typeface="+mj-ea"/>
                <a:cs typeface="+mj-cs"/>
              </a:rPr>
              <a:t>Rhythm Solfège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B0F7DB-ACF6-4E01-93A6-562A0A73F9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Numbers</a:t>
            </a:r>
          </a:p>
          <a:p>
            <a:r>
              <a:rPr lang="en-US" dirty="0"/>
              <a:t>Eastman (Fr. Variant)</a:t>
            </a:r>
          </a:p>
          <a:p>
            <a:r>
              <a:rPr lang="en-US" dirty="0"/>
              <a:t>Others (</a:t>
            </a:r>
            <a:r>
              <a:rPr lang="en-US" dirty="0" err="1"/>
              <a:t>Kod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ály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Gordon, etc.)</a:t>
            </a:r>
          </a:p>
          <a:p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Tuplets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8584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8EA4C-C02D-4ECE-8106-5608A512E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Week’s Homework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69E99-7FF8-4565-A03B-11A8694F1F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Exercise 1 -  write down the rhythm of the phrase "languages have different rhythms"</a:t>
            </a:r>
          </a:p>
          <a:p>
            <a:r>
              <a:rPr lang="en-US" dirty="0"/>
              <a:t>Exercise 2 - come up with a short phrase and write down its rhythmic cadence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843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9234C-56B6-45CA-A159-2F03DB264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Tonight’s Show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0CE378-2028-40B3-99CE-FCAFE75F44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and Wrap-up of Last Week’s Meeting</a:t>
            </a:r>
          </a:p>
          <a:p>
            <a:r>
              <a:rPr lang="en-US" dirty="0"/>
              <a:t>Modern Rhythmic Notation (whys and wherefores will come later)</a:t>
            </a:r>
          </a:p>
          <a:p>
            <a:r>
              <a:rPr lang="en-US" dirty="0"/>
              <a:t>Meter</a:t>
            </a:r>
          </a:p>
          <a:p>
            <a:r>
              <a:rPr lang="en-US" dirty="0"/>
              <a:t>Rhythm Solfège Options for Modern </a:t>
            </a:r>
            <a:r>
              <a:rPr lang="en-US" dirty="0" err="1"/>
              <a:t>Bandsfolk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937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A8C56-732C-4607-9ECB-FDC255685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and wrap-up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D8F6A-5BC9-459F-8843-584FEA8792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Major scale formula</a:t>
            </a:r>
          </a:p>
          <a:p>
            <a:pPr lvl="1"/>
            <a:r>
              <a:rPr lang="en-US" dirty="0"/>
              <a:t>WWHWWWH</a:t>
            </a:r>
          </a:p>
          <a:p>
            <a:r>
              <a:rPr lang="en-US" dirty="0"/>
              <a:t>Minor scale formula</a:t>
            </a:r>
          </a:p>
          <a:p>
            <a:pPr lvl="1"/>
            <a:r>
              <a:rPr lang="en-US" dirty="0"/>
              <a:t>WHWWHWW (relative/natural)</a:t>
            </a:r>
          </a:p>
          <a:p>
            <a:r>
              <a:rPr lang="en-US" dirty="0"/>
              <a:t>Circle of fifths</a:t>
            </a:r>
          </a:p>
        </p:txBody>
      </p:sp>
    </p:spTree>
    <p:extLst>
      <p:ext uri="{BB962C8B-B14F-4D97-AF65-F5344CB8AC3E}">
        <p14:creationId xmlns:p14="http://schemas.microsoft.com/office/powerpoint/2010/main" val="12377432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0DA81-7FB6-4C0D-BFBC-DA3706E16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Speech tempo, patterns, pauses and word stress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79F329-3D3E-4BD1-8401-76FF54E6E1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“If a word in the dictionary were misspelled, how would we know?” </a:t>
            </a:r>
            <a:r>
              <a:rPr lang="en-US" dirty="0">
                <a:hlinkClick r:id="rId2"/>
              </a:rPr>
              <a:t>Steven Wright</a:t>
            </a:r>
            <a:r>
              <a:rPr lang="en-US" dirty="0"/>
              <a:t> </a:t>
            </a:r>
          </a:p>
          <a:p>
            <a:r>
              <a:rPr lang="en-US" dirty="0"/>
              <a:t>“When I'm good I'm very, very good, but when I'm bad, I'm better.” </a:t>
            </a:r>
            <a:r>
              <a:rPr lang="en-US" dirty="0">
                <a:hlinkClick r:id="rId3"/>
              </a:rPr>
              <a:t>Mae West</a:t>
            </a:r>
            <a:r>
              <a:rPr lang="en-US" dirty="0"/>
              <a:t> </a:t>
            </a:r>
          </a:p>
          <a:p>
            <a:pPr lvl="1"/>
            <a:r>
              <a:rPr lang="en-US" dirty="0">
                <a:hlinkClick r:id="rId4"/>
              </a:rPr>
              <a:t>https://www.youtube.com/watch?v=cxF_V90s9g8</a:t>
            </a:r>
            <a:r>
              <a:rPr lang="en-US" dirty="0"/>
              <a:t>  (0:13)</a:t>
            </a:r>
          </a:p>
          <a:p>
            <a:r>
              <a:rPr lang="en-US" dirty="0"/>
              <a:t>“… “ Marcel Marceau</a:t>
            </a:r>
          </a:p>
        </p:txBody>
      </p:sp>
    </p:spTree>
    <p:extLst>
      <p:ext uri="{BB962C8B-B14F-4D97-AF65-F5344CB8AC3E}">
        <p14:creationId xmlns:p14="http://schemas.microsoft.com/office/powerpoint/2010/main" val="4260695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E1832-F696-46E1-94E5-62E8AEC31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Bar’s closed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925616-0C96-4BDA-87F5-53AF794D49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Barlines</a:t>
            </a:r>
            <a:endParaRPr lang="en-US" dirty="0"/>
          </a:p>
          <a:p>
            <a:pPr lvl="1"/>
            <a:r>
              <a:rPr lang="en-US" dirty="0"/>
              <a:t>Order vs. Chaos</a:t>
            </a:r>
          </a:p>
          <a:p>
            <a:pPr lvl="2"/>
            <a:r>
              <a:rPr lang="en-US" dirty="0"/>
              <a:t>Single</a:t>
            </a:r>
          </a:p>
          <a:p>
            <a:pPr lvl="2"/>
            <a:r>
              <a:rPr lang="en-US" dirty="0"/>
              <a:t>Double</a:t>
            </a:r>
          </a:p>
          <a:p>
            <a:pPr lvl="2"/>
            <a:r>
              <a:rPr lang="en-US" dirty="0"/>
              <a:t>Repeats</a:t>
            </a:r>
          </a:p>
          <a:p>
            <a:pPr lvl="2"/>
            <a:r>
              <a:rPr lang="en-US" dirty="0"/>
              <a:t>Final </a:t>
            </a:r>
          </a:p>
          <a:p>
            <a:r>
              <a:rPr lang="en-US" dirty="0"/>
              <a:t>Measures (bars)</a:t>
            </a:r>
          </a:p>
          <a:p>
            <a:pPr lvl="1"/>
            <a:r>
              <a:rPr lang="en-US" dirty="0"/>
              <a:t>Timed</a:t>
            </a:r>
          </a:p>
          <a:p>
            <a:pPr lvl="1"/>
            <a:r>
              <a:rPr lang="en-US" dirty="0"/>
              <a:t>Not timed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4290C7D-1974-4AC4-9F14-00C0A9313A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4073" y="1118097"/>
            <a:ext cx="9277463" cy="160496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3F11157-0B28-4AAB-ACF4-33752F2D89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2804" y="3170291"/>
            <a:ext cx="1485900" cy="308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551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9D949-EE5A-405C-8BC7-1E364E7F6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Notes… they’re here for the duration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73B7C96-F118-4BE9-B098-CC12E94A74B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err="1"/>
                  <a:t>Noteheads</a:t>
                </a:r>
                <a:endParaRPr lang="en-US" dirty="0"/>
              </a:p>
              <a:p>
                <a:r>
                  <a:rPr lang="en-US" dirty="0"/>
                  <a:t>Stems</a:t>
                </a:r>
              </a:p>
              <a:p>
                <a:pPr lvl="1"/>
                <a:r>
                  <a:rPr lang="en-US" dirty="0"/>
                  <a:t>L/R</a:t>
                </a:r>
              </a:p>
              <a:p>
                <a:pPr lvl="1"/>
                <a:r>
                  <a:rPr lang="en-US" dirty="0"/>
                  <a:t>U/D</a:t>
                </a:r>
              </a:p>
              <a:p>
                <a:r>
                  <a:rPr lang="en-US" dirty="0"/>
                  <a:t>Flags/Beams</a:t>
                </a:r>
              </a:p>
              <a:p>
                <a:r>
                  <a:rPr lang="en-US" dirty="0"/>
                  <a:t>That pesky x axis…</a:t>
                </a:r>
              </a:p>
              <a:p>
                <a:pPr lvl="1"/>
                <a:r>
                  <a:rPr lang="en-US" dirty="0"/>
                  <a:t>It is “x”, right?</a:t>
                </a:r>
              </a:p>
              <a:p>
                <a:pPr lvl="1"/>
                <a:r>
                  <a:rPr lang="en-US" dirty="0"/>
                  <a:t>1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US" dirty="0"/>
                  <a:t>2</a:t>
                </a:r>
                <a:r>
                  <a:rPr 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US" dirty="0"/>
                  <a:t>2</a:t>
                </a:r>
                <a:r>
                  <a:rPr 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US" dirty="0"/>
                  <a:t>2</a:t>
                </a:r>
                <a:r>
                  <a:rPr 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US" dirty="0"/>
                  <a:t>2 </a:t>
                </a:r>
              </a:p>
              <a:p>
                <a:r>
                  <a:rPr lang="en-US" dirty="0" err="1"/>
                  <a:t>Tuplets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73B7C96-F118-4BE9-B098-CC12E94A74B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13" t="-21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35216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C18E8-ADCB-4799-A304-BCA3E5E39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Tie (not slur)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8D2BB1A-E95A-4775-A33F-61B886C0FF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6069" y="1605826"/>
            <a:ext cx="2857500" cy="28575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081DB38-5A35-4D83-9965-9C81206792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5447" y="1605826"/>
            <a:ext cx="5758431" cy="299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644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5FE4A-9FAB-468A-AF70-90E4C1AD1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Dot Rule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AA2D665-DCEC-4BA8-8765-B978474472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alphaModFix amt="99000"/>
          </a:blip>
          <a:stretch>
            <a:fillRect/>
          </a:stretch>
        </p:blipFill>
        <p:spPr>
          <a:xfrm>
            <a:off x="230194" y="1549565"/>
            <a:ext cx="4762500" cy="4762500"/>
          </a:xfrm>
          <a:prstGeom prst="rect">
            <a:avLst/>
          </a:prstGeom>
          <a:noFill/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05E8C55-4BB3-4D27-8A35-C754D4BE37E4}"/>
                  </a:ext>
                </a:extLst>
              </p:cNvPr>
              <p:cNvSpPr txBox="1"/>
              <p:nvPr/>
            </p:nvSpPr>
            <p:spPr>
              <a:xfrm>
                <a:off x="5630239" y="729465"/>
                <a:ext cx="256853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… Still, 1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US" dirty="0"/>
                  <a:t>2</a:t>
                </a:r>
                <a:r>
                  <a:rPr 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US" dirty="0"/>
                  <a:t>2</a:t>
                </a:r>
                <a:r>
                  <a:rPr 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US" dirty="0"/>
                  <a:t>2</a:t>
                </a:r>
                <a:r>
                  <a:rPr 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lang="en-US" dirty="0"/>
                  <a:t>2 </a:t>
                </a: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05E8C55-4BB3-4D27-8A35-C754D4BE37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0239" y="729465"/>
                <a:ext cx="2568539" cy="369332"/>
              </a:xfrm>
              <a:prstGeom prst="rect">
                <a:avLst/>
              </a:prstGeom>
              <a:blipFill>
                <a:blip r:embed="rId3"/>
                <a:stretch>
                  <a:fillRect l="-2138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0001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D1330-C6EE-4289-ADD5-E40CF6F28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Meter (Time Signatures)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BB8C9A-7998-46DF-AA6F-5A20A039E5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How they work</a:t>
            </a:r>
          </a:p>
          <a:p>
            <a:pPr lvl="0"/>
            <a:r>
              <a:rPr lang="en-US" dirty="0"/>
              <a:t>Simple </a:t>
            </a:r>
            <a:r>
              <a:rPr lang="en-US" b="1" kern="1200" baseline="0" dirty="0">
                <a:solidFill>
                  <a:schemeClr val="accent4">
                    <a:lumMod val="50000"/>
                  </a:schemeClr>
                </a:solidFill>
                <a:effectLst/>
                <a:latin typeface="+mj-lt"/>
                <a:ea typeface="+mj-ea"/>
                <a:cs typeface="+mj-cs"/>
              </a:rPr>
              <a:t>Time Signatures</a:t>
            </a:r>
            <a:r>
              <a:rPr lang="en-US" dirty="0"/>
              <a:t> </a:t>
            </a:r>
          </a:p>
          <a:p>
            <a:pPr lvl="0"/>
            <a:r>
              <a:rPr lang="en-US" dirty="0"/>
              <a:t>Compound Time Signatures</a:t>
            </a:r>
          </a:p>
          <a:p>
            <a:pPr lvl="0"/>
            <a:r>
              <a:rPr lang="en-US" dirty="0"/>
              <a:t>Complex Time Signatures</a:t>
            </a:r>
          </a:p>
          <a:p>
            <a:pPr lvl="0"/>
            <a:r>
              <a:rPr lang="en-US" dirty="0"/>
              <a:t>Non-</a:t>
            </a:r>
            <a:r>
              <a:rPr lang="en-US" dirty="0" err="1"/>
              <a:t>Dyatic</a:t>
            </a:r>
            <a:r>
              <a:rPr lang="en-US" dirty="0"/>
              <a:t>/Irrational Time Signatures</a:t>
            </a:r>
          </a:p>
          <a:p>
            <a:pPr lvl="1"/>
            <a:r>
              <a:rPr lang="en-US" dirty="0"/>
              <a:t>8/8 but in 3 feel</a:t>
            </a:r>
          </a:p>
          <a:p>
            <a:pPr lvl="1"/>
            <a:r>
              <a:rPr lang="en-US" dirty="0"/>
              <a:t>4/20</a:t>
            </a:r>
          </a:p>
        </p:txBody>
      </p:sp>
    </p:spTree>
    <p:extLst>
      <p:ext uri="{BB962C8B-B14F-4D97-AF65-F5344CB8AC3E}">
        <p14:creationId xmlns:p14="http://schemas.microsoft.com/office/powerpoint/2010/main" val="3606219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PPP_SBUSI_TXT_Metal_Gears_Widescree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P_SBUSI_TXT_Metal_Gears_Widescreen.pptx" id="{67915F8E-EE55-4DAB-92D0-5B072DE07E4F}" vid="{36E316C8-BA0E-470C-80AA-D44E569FE04A}"/>
    </a:ext>
  </a:extLst>
</a:theme>
</file>

<file path=ppt/webextensions/_rels/taskpanes.xml.rels><?xml version="1.0" encoding="UTF-8" standalone="yes"?>
<Relationships xmlns="http://schemas.openxmlformats.org/package/2006/relationships"><Relationship Id="rId3" Type="http://schemas.microsoft.com/office/2011/relationships/webextension" Target="webextension3.xml"/><Relationship Id="rId2" Type="http://schemas.microsoft.com/office/2011/relationships/webextension" Target="webextension2.xml"/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525" row="7">
    <wetp:webextensionref xmlns:r="http://schemas.openxmlformats.org/officeDocument/2006/relationships" r:id="rId1"/>
  </wetp:taskpane>
  <wetp:taskpane dockstate="right" visibility="0" width="525" row="8">
    <wetp:webextensionref xmlns:r="http://schemas.openxmlformats.org/officeDocument/2006/relationships" r:id="rId2"/>
  </wetp:taskpane>
  <wetp:taskpane dockstate="right" visibility="0" width="525" row="9">
    <wetp:webextensionref xmlns:r="http://schemas.openxmlformats.org/officeDocument/2006/relationships" r:id="rId3"/>
  </wetp:taskpane>
</wetp:taskpanes>
</file>

<file path=ppt/webextensions/webextension1.xml><?xml version="1.0" encoding="utf-8"?>
<we:webextension xmlns:we="http://schemas.microsoft.com/office/webextensions/webextension/2010/11" id="{A485A085-459B-4FB1-A776-D2228177E3D6}">
  <we:reference id="wa104379997" version="2.0.0.0" store="en-US" storeType="OMEX"/>
  <we:alternateReferences>
    <we:reference id="wa104379997" version="2.0.0.0" store="WA104379997" storeType="OMEX"/>
  </we:alternateReferences>
  <we:properties/>
  <we:bindings/>
  <we:snapshot xmlns:r="http://schemas.openxmlformats.org/officeDocument/2006/relationships"/>
</we:webextension>
</file>

<file path=ppt/webextensions/webextension2.xml><?xml version="1.0" encoding="utf-8"?>
<we:webextension xmlns:we="http://schemas.microsoft.com/office/webextensions/webextension/2010/11" id="{159B861B-1AF0-4B0F-AA96-4BDCE8763A4D}">
  <we:reference id="wa104380645" version="1.0.0.0" store="en-US" storeType="OMEX"/>
  <we:alternateReferences>
    <we:reference id="wa104380645" version="1.0.0.0" store="WA104380645" storeType="OMEX"/>
  </we:alternateReferences>
  <we:properties/>
  <we:bindings/>
  <we:snapshot xmlns:r="http://schemas.openxmlformats.org/officeDocument/2006/relationships"/>
</we:webextension>
</file>

<file path=ppt/webextensions/webextension3.xml><?xml version="1.0" encoding="utf-8"?>
<we:webextension xmlns:we="http://schemas.microsoft.com/office/webextensions/webextension/2010/11" id="{E89D43E2-94EE-44F6-80B7-16466C60D5B1}">
  <we:reference id="wa104382001" version="1.0.0.7" store="en-US" storeType="OMEX"/>
  <we:alternateReferences>
    <we:reference id="wa104382001" version="1.0.0.7" store="WA104382001" storeType="OMEX"/>
  </we:alternateReferences>
  <we:properties>
    <we:property name="persist:root" value="&quot;{\&quot;powtoons\&quot;:\&quot;{\\\&quot;loading\\\&quot;:false}\&quot;}&quot;"/>
  </we:properties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PPP_SBUSI_TXT_Metal_Gears_Widescreen</Template>
  <TotalTime>3793</TotalTime>
  <Words>330</Words>
  <Application>Microsoft Office PowerPoint</Application>
  <PresentationFormat>Widescreen</PresentationFormat>
  <Paragraphs>67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PPP_SBUSI_TXT_Metal_Gears_Widescreen</vt:lpstr>
      <vt:lpstr>Music Theory, Act III. Rhythm Etiquette Tuesday, May 5, 2020</vt:lpstr>
      <vt:lpstr>Tonight’s Show</vt:lpstr>
      <vt:lpstr>Review and wrap-up </vt:lpstr>
      <vt:lpstr>Speech tempo, patterns, pauses and word stress</vt:lpstr>
      <vt:lpstr>Bar’s closed</vt:lpstr>
      <vt:lpstr>Notes… they’re here for the duration</vt:lpstr>
      <vt:lpstr>Tie (not slur)</vt:lpstr>
      <vt:lpstr>The Dot Rule</vt:lpstr>
      <vt:lpstr>Meter (Time Signatures)</vt:lpstr>
      <vt:lpstr>Time Etiquette  - How to conduct yourself (in private)</vt:lpstr>
      <vt:lpstr>Homework turn in</vt:lpstr>
      <vt:lpstr>Rhythm Solfège</vt:lpstr>
      <vt:lpstr>Next Week’s 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Music Theory, Act III. I Got Rhythm Tuesday, May 5, 2020</dc:title>
  <dc:creator>Robert Laguna</dc:creator>
  <cp:lastModifiedBy>Robert Laguna</cp:lastModifiedBy>
  <cp:revision>36</cp:revision>
  <dcterms:created xsi:type="dcterms:W3CDTF">2020-04-29T11:36:51Z</dcterms:created>
  <dcterms:modified xsi:type="dcterms:W3CDTF">2020-05-06T00:18:38Z</dcterms:modified>
</cp:coreProperties>
</file>