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3"/>
  </p:notesMasterIdLst>
  <p:sldIdLst>
    <p:sldId id="257" r:id="rId2"/>
    <p:sldId id="259" r:id="rId3"/>
    <p:sldId id="262" r:id="rId4"/>
    <p:sldId id="281" r:id="rId5"/>
    <p:sldId id="282" r:id="rId6"/>
    <p:sldId id="283" r:id="rId7"/>
    <p:sldId id="263" r:id="rId8"/>
    <p:sldId id="280" r:id="rId9"/>
    <p:sldId id="264" r:id="rId10"/>
    <p:sldId id="265" r:id="rId11"/>
    <p:sldId id="28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92" autoAdjust="0"/>
  </p:normalViewPr>
  <p:slideViewPr>
    <p:cSldViewPr>
      <p:cViewPr varScale="1">
        <p:scale>
          <a:sx n="60" d="100"/>
          <a:sy n="60" d="100"/>
        </p:scale>
        <p:origin x="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D628E0C-3C1C-48EE-ABC1-0633F1CC1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839B3-1DBB-475C-A227-B9E6FFD3C0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8D3130B-5DDC-435F-AF81-9E0498E7C16B}" type="datetimeFigureOut">
              <a:rPr lang="en-US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609272-9EFE-4E08-8D62-DB9E11A7C0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47FFDF-E98E-4FBC-8805-BCEB7EC34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158FA-56BF-4A12-8150-557360EB2D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0C6A7-B38B-4530-8F6C-B759ACAF88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00E086-8976-4A84-AC68-138BA72A9F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8392BE13-56FC-4F07-86A4-CD77875417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48E251DA-C5B1-45EE-B762-90733B56F0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18C823F-F6AA-446F-B104-7E66343CA9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F6C211-1149-49BB-8E0F-F722324A1310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DB4D65E-87B1-4727-B44D-0BC52C1A40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4C97117-8483-4AAE-B788-66259169B3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80A1C18-2683-4BD6-A7F4-0FD9D95B5A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136C00-77CC-406B-9DC8-6A6B1E3FB1E9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1" descr="PPP_SARTE_TLE_Music_Notes">
            <a:extLst>
              <a:ext uri="{FF2B5EF4-FFF2-40B4-BE49-F238E27FC236}">
                <a16:creationId xmlns:a16="http://schemas.microsoft.com/office/drawing/2014/main" id="{F53D554D-F4E8-40A6-9097-A53C92972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267200"/>
            <a:ext cx="6934200" cy="6858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6934200" cy="6508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137D1AF7-925E-4805-9A1D-C5C050B39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585A1B05-C76C-4385-BCD0-436A35AB6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www.PresentationPro.com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12BB0965-5E64-4BCB-A3F2-2CFD90B60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E0E97A-17C1-4512-ACE6-D362CF956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3092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F3D4B351-F956-4CC8-A616-04461DF16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CD9AA864-0BDB-40CB-AFA6-64D99543A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FC1C206D-0065-496A-B073-3EA6E9FF9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706A0-EB36-4496-9E2E-53F8E56F3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2603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CA558FA9-2C28-4BD0-A0FA-95C71300E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F1D473B7-311E-4BC0-94CA-6DB536EC1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241C98A8-F670-49A8-B3DB-3659CBC4D1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1E197-D76C-4DA6-9DC2-348A36648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42964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38C371B7-F6D6-4F4F-B6FC-9C66E67BF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ECED7CA1-17CD-420D-9E00-AA179436F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E594F28B-068A-4849-B814-3A29BF204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30C8A-D8A2-441C-813D-1DD5C5B92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97221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31F6170C-B7D3-4A31-A338-C771BFEA3C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8A47D233-3E2F-43C0-81CB-A57EBB2BD6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2D5EC3C3-E481-4544-B7D1-E6ECC9AD4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DCD5F-581C-46B7-A341-94002169C9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87754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576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47800"/>
            <a:ext cx="42592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4A5962F-3C04-4F8B-83E4-0A533FED3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0E2F373-1CFA-48F9-B206-B2803E889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87F18B66-576A-481C-98B6-863BEB43C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6E4A4-AE2D-4E37-B16A-CDFC18D18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60816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3A330292-53CB-43D0-AB22-22EA8AB5C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C5471179-2734-482B-8EB9-F7E870CA1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EA15BFFC-F606-4C2E-A644-E30CA3CF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D8815-6FF6-4589-891E-49FADE336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01860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4C3A85E3-EA0D-4CFC-AC6A-641E97FCD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835E90CB-B5BD-440B-8778-33256D8DB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7BADE986-7085-4F37-B7A6-FBBB0EBAE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F8BC9-0613-4AA6-9EC3-B003C1E91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92086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8AA39F46-807D-4C74-B2A4-47D7D6C45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B5B10DDA-A43A-43A2-A074-2E669579F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CDABC069-312D-4E49-804A-98CF7FB1F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0DDEA-FC5A-447B-B7D4-B16FCDEB4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0109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CC280C77-42EF-4EB9-8C27-2D1D2F6A8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F62E43F7-015D-412A-B488-6BC6E8076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6B04177A-82F9-4175-8DBE-64035F3FDD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15288-0424-4A2E-9559-073041960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84506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31B18C1-4AA5-4CF1-9080-6E6710604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E32D1589-7E37-4B4B-B65E-044AD8A5A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1CA841F4-9A64-4AFB-8D7C-EA3B8E448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C0CB-FC75-44A9-8749-4D0A0D9B1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854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9" descr="PPP_SARTE_TXT_Music_Notes">
            <a:extLst>
              <a:ext uri="{FF2B5EF4-FFF2-40B4-BE49-F238E27FC236}">
                <a16:creationId xmlns:a16="http://schemas.microsoft.com/office/drawing/2014/main" id="{7B488F2A-E3B9-423A-9DE0-62DFA68A2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0F5B8AFA-7755-4C36-A029-73DBAAB9E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4EAFADE-B198-466F-9835-CD9C77C65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6933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64" name="Rectangle 40">
            <a:extLst>
              <a:ext uri="{FF2B5EF4-FFF2-40B4-BE49-F238E27FC236}">
                <a16:creationId xmlns:a16="http://schemas.microsoft.com/office/drawing/2014/main" id="{A651230E-8A7F-41D1-912D-C71BA15636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" name="Rectangle 41">
            <a:extLst>
              <a:ext uri="{FF2B5EF4-FFF2-40B4-BE49-F238E27FC236}">
                <a16:creationId xmlns:a16="http://schemas.microsoft.com/office/drawing/2014/main" id="{40832601-4271-438B-9F22-9DA05B658D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1066" name="Rectangle 42">
            <a:extLst>
              <a:ext uri="{FF2B5EF4-FFF2-40B4-BE49-F238E27FC236}">
                <a16:creationId xmlns:a16="http://schemas.microsoft.com/office/drawing/2014/main" id="{DD139C0D-3CBE-442C-9E3B-6C26601CA2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4338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5AA133-F73F-49F1-9952-C2256F16E3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ransition spd="slow">
    <p:wip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fRWbynDGu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val_recogni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>
            <a:extLst>
              <a:ext uri="{FF2B5EF4-FFF2-40B4-BE49-F238E27FC236}">
                <a16:creationId xmlns:a16="http://schemas.microsoft.com/office/drawing/2014/main" id="{FA766C6A-825A-431D-9847-6FCD1EF89F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How to Conduct Yourself</a:t>
            </a:r>
            <a:br>
              <a:rPr lang="en-US" altLang="en-US" dirty="0"/>
            </a:br>
            <a:r>
              <a:rPr lang="en-US" altLang="en-US" sz="2000" dirty="0"/>
              <a:t>in Private</a:t>
            </a:r>
            <a:endParaRPr lang="en-US" altLang="en-US" dirty="0"/>
          </a:p>
        </p:txBody>
      </p:sp>
      <p:sp>
        <p:nvSpPr>
          <p:cNvPr id="4099" name="Subtitle 7">
            <a:extLst>
              <a:ext uri="{FF2B5EF4-FFF2-40B4-BE49-F238E27FC236}">
                <a16:creationId xmlns:a16="http://schemas.microsoft.com/office/drawing/2014/main" id="{903E622B-48A8-475C-A2EB-7FD4B53AF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233" y="4876800"/>
            <a:ext cx="6934200" cy="914400"/>
          </a:xfrm>
        </p:spPr>
        <p:txBody>
          <a:bodyPr/>
          <a:lstStyle/>
          <a:p>
            <a:r>
              <a:rPr lang="en-US" altLang="en-US" dirty="0"/>
              <a:t>Gradus ad ACWE, Lesson 4 </a:t>
            </a:r>
          </a:p>
          <a:p>
            <a:r>
              <a:rPr lang="en-US" altLang="en-US" sz="1200" dirty="0">
                <a:hlinkClick r:id="rId3"/>
              </a:rPr>
              <a:t>https://www.youtube.com/watch?v=kfRWbynDGu8</a:t>
            </a:r>
            <a:r>
              <a:rPr lang="en-US" altLang="en-US" sz="1200" dirty="0"/>
              <a:t> 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687E5-00B6-4005-8842-BE3DE388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Week…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C3954-5627-4F55-9470-AF1BF3596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CR&amp;N2 – 20-30</a:t>
            </a:r>
          </a:p>
          <a:p>
            <a:r>
              <a:rPr lang="en-US" dirty="0"/>
              <a:t>CR&amp;N&amp;R2 – 20-30</a:t>
            </a:r>
          </a:p>
        </p:txBody>
      </p:sp>
    </p:spTree>
    <p:extLst>
      <p:ext uri="{BB962C8B-B14F-4D97-AF65-F5344CB8AC3E}">
        <p14:creationId xmlns:p14="http://schemas.microsoft.com/office/powerpoint/2010/main" val="3496461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CBAA-1EB5-4D4B-BADA-748BCE4A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B6A5-674D-4153-AD96-4943F8CC1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Nuances</a:t>
            </a:r>
          </a:p>
          <a:p>
            <a:r>
              <a:rPr lang="en-US" dirty="0"/>
              <a:t>Ornaments</a:t>
            </a:r>
          </a:p>
          <a:p>
            <a:r>
              <a:rPr lang="en-US" dirty="0"/>
              <a:t>Styles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16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id="{49772E6A-8A15-4850-B9B6-058532DE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Tonight’s Lesson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9BDF5A66-FAF1-4898-85E6-13533631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of Last Week</a:t>
            </a:r>
          </a:p>
          <a:p>
            <a:r>
              <a:rPr lang="en-US" altLang="en-US" dirty="0"/>
              <a:t>Interval Wrap-up</a:t>
            </a:r>
          </a:p>
          <a:p>
            <a:r>
              <a:rPr lang="en-US" altLang="en-US" dirty="0"/>
              <a:t>Rhythm Solfege</a:t>
            </a:r>
          </a:p>
          <a:p>
            <a:r>
              <a:rPr lang="en-US" altLang="en-US" dirty="0"/>
              <a:t>Counting</a:t>
            </a:r>
            <a:r>
              <a:rPr lang="en-US" altLang="en-US" baseline="0" dirty="0"/>
              <a:t> Exercises</a:t>
            </a:r>
          </a:p>
          <a:p>
            <a:r>
              <a:rPr lang="en-US" altLang="en-US" baseline="0" dirty="0"/>
              <a:t>Basic Conducting</a:t>
            </a:r>
          </a:p>
          <a:p>
            <a:r>
              <a:rPr lang="en-US" altLang="en-US" baseline="0" dirty="0"/>
              <a:t>Tradition is still an unsolved mystery</a:t>
            </a:r>
            <a:r>
              <a:rPr lang="en-US" altLang="en-US" dirty="0"/>
              <a:t> </a:t>
            </a:r>
            <a:r>
              <a:rPr lang="en-US" altLang="en-US" baseline="0" dirty="0"/>
              <a:t>in music notation</a:t>
            </a:r>
            <a:endParaRPr lang="en-US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7B72-FBD3-4020-BBB0-5154E151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047B9-9858-4821-8F1E-2EDE7BDD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1 -  write down the rhythm of the phrase "languages have different rhythms"</a:t>
            </a:r>
          </a:p>
          <a:p>
            <a:r>
              <a:rPr lang="en-US" dirty="0"/>
              <a:t>Exercise 2 - come up with a short phrase and write down its rhythmic cadence</a:t>
            </a:r>
          </a:p>
        </p:txBody>
      </p:sp>
    </p:spTree>
    <p:extLst>
      <p:ext uri="{BB962C8B-B14F-4D97-AF65-F5344CB8AC3E}">
        <p14:creationId xmlns:p14="http://schemas.microsoft.com/office/powerpoint/2010/main" val="1185093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971A-69F4-4C33-A73C-9D5372C3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 in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5236-390E-4A05-B815-4C1438FD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r>
              <a:rPr lang="en-US" dirty="0"/>
              <a:t>(add Rests)</a:t>
            </a:r>
          </a:p>
          <a:p>
            <a:r>
              <a:rPr lang="en-US" dirty="0"/>
              <a:t>Multiple Rests</a:t>
            </a:r>
          </a:p>
          <a:p>
            <a:r>
              <a:rPr lang="en-US" dirty="0"/>
              <a:t>Repeat Bars</a:t>
            </a:r>
          </a:p>
          <a:p>
            <a:r>
              <a:rPr lang="en-US" dirty="0"/>
              <a:t>Quick exercise</a:t>
            </a:r>
          </a:p>
          <a:p>
            <a:pPr lvl="1"/>
            <a:r>
              <a:rPr lang="en-US" dirty="0"/>
              <a:t>Using whole notes, write down a major scale starting on Ab in whichever clef you’d like</a:t>
            </a:r>
          </a:p>
          <a:p>
            <a:pPr lvl="1"/>
            <a:r>
              <a:rPr lang="en-US" dirty="0"/>
              <a:t>Using quarter notes, write down a pure minor scale on Bb using the opposite clef from the previous exercise</a:t>
            </a:r>
          </a:p>
        </p:txBody>
      </p:sp>
    </p:spTree>
    <p:extLst>
      <p:ext uri="{BB962C8B-B14F-4D97-AF65-F5344CB8AC3E}">
        <p14:creationId xmlns:p14="http://schemas.microsoft.com/office/powerpoint/2010/main" val="3787705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A0CB0-E183-4DA7-9AF4-07D2A6FE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Intervals and</a:t>
            </a:r>
            <a:r>
              <a:rPr lang="en-US" baseline="0" dirty="0"/>
              <a:t> Interval </a:t>
            </a:r>
            <a:r>
              <a:rPr lang="en-US" dirty="0"/>
              <a:t>Mnemonics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99AC-5146-484A-BC29-D08E0B137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out there: </a:t>
            </a:r>
            <a:r>
              <a:rPr lang="en-US" dirty="0">
                <a:hlinkClick r:id="rId2"/>
              </a:rPr>
              <a:t>https://en.wikipedia.org/wiki/Interval_recognition</a:t>
            </a:r>
            <a:r>
              <a:rPr lang="en-US" dirty="0"/>
              <a:t> </a:t>
            </a:r>
          </a:p>
          <a:p>
            <a:r>
              <a:rPr lang="en-US" dirty="0"/>
              <a:t>PP, P4,</a:t>
            </a:r>
            <a:r>
              <a:rPr lang="en-US" baseline="0" dirty="0"/>
              <a:t> P5, P8</a:t>
            </a:r>
          </a:p>
          <a:p>
            <a:r>
              <a:rPr lang="en-US" baseline="0" dirty="0"/>
              <a:t>M2, M3, M6, M7</a:t>
            </a:r>
          </a:p>
          <a:p>
            <a:r>
              <a:rPr lang="en-US" baseline="0" dirty="0"/>
              <a:t>m2, m3, TT, m6, m7</a:t>
            </a:r>
          </a:p>
          <a:p>
            <a:r>
              <a:rPr lang="en-US" dirty="0"/>
              <a:t>From bottom</a:t>
            </a:r>
          </a:p>
          <a:p>
            <a:r>
              <a:rPr lang="en-US" dirty="0"/>
              <a:t>From top</a:t>
            </a:r>
          </a:p>
          <a:p>
            <a:r>
              <a:rPr lang="en-US" dirty="0"/>
              <a:t>Practice with a drone!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44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C16A-B995-4FAD-808E-F877ECA5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Intonation Chart Sample</a:t>
            </a:r>
          </a:p>
        </p:txBody>
      </p: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C5378CB-2332-457D-83A6-4C3802975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1"/>
            <a:ext cx="8001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22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5673-2D23-474E-B2EA-E39DFFCE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Rhythm Solfege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A8081-B50F-4645-B7BA-B074CEF6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  <a:p>
            <a:r>
              <a:rPr lang="en-US" dirty="0"/>
              <a:t>Eastman (Fr. Variant)</a:t>
            </a:r>
          </a:p>
          <a:p>
            <a:r>
              <a:rPr lang="en-US" dirty="0"/>
              <a:t>Others (Kodaly, Gordon, etc.)</a:t>
            </a:r>
          </a:p>
          <a:p>
            <a:r>
              <a:rPr lang="en-US" dirty="0" err="1"/>
              <a:t>Tuplets</a:t>
            </a:r>
            <a:endParaRPr lang="en-US" dirty="0"/>
          </a:p>
          <a:p>
            <a:r>
              <a:rPr lang="en-US" dirty="0"/>
              <a:t>More on Time Signatures and Measures</a:t>
            </a:r>
          </a:p>
        </p:txBody>
      </p:sp>
    </p:spTree>
    <p:extLst>
      <p:ext uri="{BB962C8B-B14F-4D97-AF65-F5344CB8AC3E}">
        <p14:creationId xmlns:p14="http://schemas.microsoft.com/office/powerpoint/2010/main" val="3605373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4F58-B78A-4D9D-B510-E189BC8B9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Redux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85E6A-1EB8-4A8C-8833-584E9886A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5?</a:t>
            </a:r>
          </a:p>
          <a:p>
            <a:r>
              <a:rPr lang="en-US" dirty="0"/>
              <a:t>Tempos (60, 96, 120) lento/adagio, andante, a la marcia</a:t>
            </a:r>
          </a:p>
          <a:p>
            <a:r>
              <a:rPr lang="en-US" dirty="0"/>
              <a:t>Conducting as an art form? Vocabulary?</a:t>
            </a:r>
          </a:p>
        </p:txBody>
      </p:sp>
    </p:spTree>
    <p:extLst>
      <p:ext uri="{BB962C8B-B14F-4D97-AF65-F5344CB8AC3E}">
        <p14:creationId xmlns:p14="http://schemas.microsoft.com/office/powerpoint/2010/main" val="2366752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DCD2-0FDB-4485-8DD1-8FED1035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C8DC8-37F9-4C41-A094-6E18F2D15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“Counting Rhythms with Notes 2” – write, count, conduct 1-10</a:t>
            </a:r>
          </a:p>
          <a:p>
            <a:r>
              <a:rPr lang="en-US" dirty="0"/>
              <a:t>Using “Counting Rhythms with Notes and Rests 2” – write, count, conduct 1-10</a:t>
            </a:r>
          </a:p>
        </p:txBody>
      </p:sp>
    </p:spTree>
    <p:extLst>
      <p:ext uri="{BB962C8B-B14F-4D97-AF65-F5344CB8AC3E}">
        <p14:creationId xmlns:p14="http://schemas.microsoft.com/office/powerpoint/2010/main" val="1939201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  <p:tag name="GENSWF_OUTPUT_FILE_NAME" val="PPP_SBUSC_TXT_3D_Graph_Increasing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PPP_SBUSI_TXT_Glassy_Office_Space">
  <a:themeElements>
    <a:clrScheme name="PPP_SBUSI_TXT_Glassy_Office_Space 16">
      <a:dk1>
        <a:srgbClr val="000000"/>
      </a:dk1>
      <a:lt1>
        <a:srgbClr val="B2B2B2"/>
      </a:lt1>
      <a:dk2>
        <a:srgbClr val="FFFFFF"/>
      </a:dk2>
      <a:lt2>
        <a:srgbClr val="B2B2B2"/>
      </a:lt2>
      <a:accent1>
        <a:srgbClr val="BBE0E3"/>
      </a:accent1>
      <a:accent2>
        <a:srgbClr val="333399"/>
      </a:accent2>
      <a:accent3>
        <a:srgbClr val="D5D5D5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I_TXT_Glassy_Office_Sp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I_TXT_Glassy_Office_Sp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Glassy_Office_Spac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Glassy_Office_Space 16">
        <a:dk1>
          <a:srgbClr val="000000"/>
        </a:dk1>
        <a:lt1>
          <a:srgbClr val="B2B2B2"/>
        </a:lt1>
        <a:dk2>
          <a:srgbClr val="FFFFFF"/>
        </a:dk2>
        <a:lt2>
          <a:srgbClr val="B2B2B2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PPP_SARTE_TXT_Music_Notes</Template>
  <TotalTime>1330</TotalTime>
  <Words>304</Words>
  <Application>Microsoft Office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PPP_SBUSI_TXT_Glassy_Office_Space</vt:lpstr>
      <vt:lpstr>How to Conduct Yourself in Private</vt:lpstr>
      <vt:lpstr>Tonight’s Lesson</vt:lpstr>
      <vt:lpstr>Homework Check</vt:lpstr>
      <vt:lpstr>Last Week in Review</vt:lpstr>
      <vt:lpstr>Intervals and Interval Mnemonics</vt:lpstr>
      <vt:lpstr>Intonation Chart Sample</vt:lpstr>
      <vt:lpstr>Rhythm Solfege</vt:lpstr>
      <vt:lpstr>Conducting Redux</vt:lpstr>
      <vt:lpstr>Your Turn…</vt:lpstr>
      <vt:lpstr>For Next Week…</vt:lpstr>
      <vt:lpstr>Tradition</vt:lpstr>
    </vt:vector>
  </TitlesOfParts>
  <Company>PresentationPro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keywords>PowerPoint Templates</cp:keywords>
  <dc:description>presentation templates and backgrounds for Microsoft PowerPoint</dc:description>
  <cp:lastModifiedBy>Robert Laguna</cp:lastModifiedBy>
  <cp:revision>129</cp:revision>
  <dcterms:created xsi:type="dcterms:W3CDTF">2004-02-11T14:41:34Z</dcterms:created>
  <dcterms:modified xsi:type="dcterms:W3CDTF">2020-05-12T23:26:31Z</dcterms:modified>
  <cp:category>PowerPoint Templates</cp:category>
</cp:coreProperties>
</file>